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1" r:id="rId2"/>
    <p:sldId id="286" r:id="rId3"/>
    <p:sldId id="287" r:id="rId4"/>
    <p:sldId id="285" r:id="rId5"/>
    <p:sldId id="282" r:id="rId6"/>
    <p:sldId id="283" r:id="rId7"/>
    <p:sldId id="28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4125C-6CEA-4B21-919B-5DB759BDD819}" v="17" dt="2019-11-07T02:27:14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3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B2C4125C-6CEA-4B21-919B-5DB759BDD819}"/>
    <pc:docChg chg="custSel modSld">
      <pc:chgData name="Sarina van Vlimmeren" userId="b80461ae892c3254" providerId="LiveId" clId="{B2C4125C-6CEA-4B21-919B-5DB759BDD819}" dt="2019-11-07T02:27:42.372" v="109"/>
      <pc:docMkLst>
        <pc:docMk/>
      </pc:docMkLst>
      <pc:sldChg chg="addSp modSp modAnim">
        <pc:chgData name="Sarina van Vlimmeren" userId="b80461ae892c3254" providerId="LiveId" clId="{B2C4125C-6CEA-4B21-919B-5DB759BDD819}" dt="2019-11-07T02:26:36.173" v="91"/>
        <pc:sldMkLst>
          <pc:docMk/>
          <pc:sldMk cId="3410785510" sldId="281"/>
        </pc:sldMkLst>
        <pc:spChg chg="mod">
          <ac:chgData name="Sarina van Vlimmeren" userId="b80461ae892c3254" providerId="LiveId" clId="{B2C4125C-6CEA-4B21-919B-5DB759BDD819}" dt="2019-11-07T02:21:00.268" v="34" actId="1076"/>
          <ac:spMkLst>
            <pc:docMk/>
            <pc:sldMk cId="3410785510" sldId="281"/>
            <ac:spMk id="3" creationId="{00000000-0000-0000-0000-000000000000}"/>
          </ac:spMkLst>
        </pc:spChg>
        <pc:picChg chg="add mod">
          <ac:chgData name="Sarina van Vlimmeren" userId="b80461ae892c3254" providerId="LiveId" clId="{B2C4125C-6CEA-4B21-919B-5DB759BDD819}" dt="2019-11-07T02:21:04.809" v="35" actId="1076"/>
          <ac:picMkLst>
            <pc:docMk/>
            <pc:sldMk cId="3410785510" sldId="281"/>
            <ac:picMk id="4" creationId="{36CFA8D3-08AD-43E5-9B2A-9D5FC4AE9CF5}"/>
          </ac:picMkLst>
        </pc:picChg>
      </pc:sldChg>
      <pc:sldChg chg="addSp modSp modAnim">
        <pc:chgData name="Sarina van Vlimmeren" userId="b80461ae892c3254" providerId="LiveId" clId="{B2C4125C-6CEA-4B21-919B-5DB759BDD819}" dt="2019-11-07T02:27:20.976" v="103"/>
        <pc:sldMkLst>
          <pc:docMk/>
          <pc:sldMk cId="3425434645" sldId="282"/>
        </pc:sldMkLst>
        <pc:spChg chg="mod">
          <ac:chgData name="Sarina van Vlimmeren" userId="b80461ae892c3254" providerId="LiveId" clId="{B2C4125C-6CEA-4B21-919B-5DB759BDD819}" dt="2019-11-07T02:27:14.459" v="101" actId="20577"/>
          <ac:spMkLst>
            <pc:docMk/>
            <pc:sldMk cId="3425434645" sldId="282"/>
            <ac:spMk id="2" creationId="{00000000-0000-0000-0000-000000000000}"/>
          </ac:spMkLst>
        </pc:spChg>
        <pc:picChg chg="add mod modCrop">
          <ac:chgData name="Sarina van Vlimmeren" userId="b80461ae892c3254" providerId="LiveId" clId="{B2C4125C-6CEA-4B21-919B-5DB759BDD819}" dt="2019-11-07T02:24:31.149" v="68" actId="1076"/>
          <ac:picMkLst>
            <pc:docMk/>
            <pc:sldMk cId="3425434645" sldId="282"/>
            <ac:picMk id="4" creationId="{899C51BF-1FE2-43CB-970F-268D3573C0E6}"/>
          </ac:picMkLst>
        </pc:picChg>
      </pc:sldChg>
      <pc:sldChg chg="addSp modSp modAnim">
        <pc:chgData name="Sarina van Vlimmeren" userId="b80461ae892c3254" providerId="LiveId" clId="{B2C4125C-6CEA-4B21-919B-5DB759BDD819}" dt="2019-11-07T02:27:29.320" v="105"/>
        <pc:sldMkLst>
          <pc:docMk/>
          <pc:sldMk cId="2092946991" sldId="283"/>
        </pc:sldMkLst>
        <pc:spChg chg="mod">
          <ac:chgData name="Sarina van Vlimmeren" userId="b80461ae892c3254" providerId="LiveId" clId="{B2C4125C-6CEA-4B21-919B-5DB759BDD819}" dt="2019-11-07T02:24:57.221" v="73" actId="1076"/>
          <ac:spMkLst>
            <pc:docMk/>
            <pc:sldMk cId="2092946991" sldId="283"/>
            <ac:spMk id="3" creationId="{00000000-0000-0000-0000-000000000000}"/>
          </ac:spMkLst>
        </pc:spChg>
        <pc:picChg chg="add mod">
          <ac:chgData name="Sarina van Vlimmeren" userId="b80461ae892c3254" providerId="LiveId" clId="{B2C4125C-6CEA-4B21-919B-5DB759BDD819}" dt="2019-11-07T02:25:02.482" v="74" actId="1076"/>
          <ac:picMkLst>
            <pc:docMk/>
            <pc:sldMk cId="2092946991" sldId="283"/>
            <ac:picMk id="4" creationId="{D95669C0-64EE-48A3-A504-FB9BE6D89FD0}"/>
          </ac:picMkLst>
        </pc:picChg>
      </pc:sldChg>
      <pc:sldChg chg="addSp modSp modAnim">
        <pc:chgData name="Sarina van Vlimmeren" userId="b80461ae892c3254" providerId="LiveId" clId="{B2C4125C-6CEA-4B21-919B-5DB759BDD819}" dt="2019-11-07T02:27:42.372" v="109"/>
        <pc:sldMkLst>
          <pc:docMk/>
          <pc:sldMk cId="2164507292" sldId="284"/>
        </pc:sldMkLst>
        <pc:spChg chg="mod">
          <ac:chgData name="Sarina van Vlimmeren" userId="b80461ae892c3254" providerId="LiveId" clId="{B2C4125C-6CEA-4B21-919B-5DB759BDD819}" dt="2019-11-07T02:25:29.057" v="82" actId="14100"/>
          <ac:spMkLst>
            <pc:docMk/>
            <pc:sldMk cId="2164507292" sldId="284"/>
            <ac:spMk id="2" creationId="{00000000-0000-0000-0000-000000000000}"/>
          </ac:spMkLst>
        </pc:spChg>
        <pc:picChg chg="add mod">
          <ac:chgData name="Sarina van Vlimmeren" userId="b80461ae892c3254" providerId="LiveId" clId="{B2C4125C-6CEA-4B21-919B-5DB759BDD819}" dt="2019-11-07T02:25:59.380" v="89" actId="1076"/>
          <ac:picMkLst>
            <pc:docMk/>
            <pc:sldMk cId="2164507292" sldId="284"/>
            <ac:picMk id="4" creationId="{EA7E3E8A-B1D9-45B9-A0F2-C812CE4416BD}"/>
          </ac:picMkLst>
        </pc:picChg>
        <pc:picChg chg="add mod">
          <ac:chgData name="Sarina van Vlimmeren" userId="b80461ae892c3254" providerId="LiveId" clId="{B2C4125C-6CEA-4B21-919B-5DB759BDD819}" dt="2019-11-07T02:25:35.962" v="84" actId="14100"/>
          <ac:picMkLst>
            <pc:docMk/>
            <pc:sldMk cId="2164507292" sldId="284"/>
            <ac:picMk id="8" creationId="{324FFFAD-EBAB-479D-BDF5-1768B80BB718}"/>
          </ac:picMkLst>
        </pc:picChg>
      </pc:sldChg>
      <pc:sldChg chg="modSp modAnim">
        <pc:chgData name="Sarina van Vlimmeren" userId="b80461ae892c3254" providerId="LiveId" clId="{B2C4125C-6CEA-4B21-919B-5DB759BDD819}" dt="2019-11-07T02:22:57.081" v="55" actId="20577"/>
        <pc:sldMkLst>
          <pc:docMk/>
          <pc:sldMk cId="3634525323" sldId="285"/>
        </pc:sldMkLst>
        <pc:spChg chg="mod">
          <ac:chgData name="Sarina van Vlimmeren" userId="b80461ae892c3254" providerId="LiveId" clId="{B2C4125C-6CEA-4B21-919B-5DB759BDD819}" dt="2019-11-07T02:22:57.081" v="55" actId="20577"/>
          <ac:spMkLst>
            <pc:docMk/>
            <pc:sldMk cId="3634525323" sldId="285"/>
            <ac:spMk id="3" creationId="{00000000-0000-0000-0000-000000000000}"/>
          </ac:spMkLst>
        </pc:spChg>
      </pc:sldChg>
      <pc:sldChg chg="addSp modSp modAnim">
        <pc:chgData name="Sarina van Vlimmeren" userId="b80461ae892c3254" providerId="LiveId" clId="{B2C4125C-6CEA-4B21-919B-5DB759BDD819}" dt="2019-11-07T02:26:51.903" v="97"/>
        <pc:sldMkLst>
          <pc:docMk/>
          <pc:sldMk cId="3433355481" sldId="286"/>
        </pc:sldMkLst>
        <pc:spChg chg="mod">
          <ac:chgData name="Sarina van Vlimmeren" userId="b80461ae892c3254" providerId="LiveId" clId="{B2C4125C-6CEA-4B21-919B-5DB759BDD819}" dt="2019-11-07T02:21:15.730" v="36" actId="1076"/>
          <ac:spMkLst>
            <pc:docMk/>
            <pc:sldMk cId="3433355481" sldId="286"/>
            <ac:spMk id="3" creationId="{00000000-0000-0000-0000-000000000000}"/>
          </ac:spMkLst>
        </pc:spChg>
        <pc:picChg chg="add mod">
          <ac:chgData name="Sarina van Vlimmeren" userId="b80461ae892c3254" providerId="LiveId" clId="{B2C4125C-6CEA-4B21-919B-5DB759BDD819}" dt="2019-11-07T02:21:24.988" v="38" actId="14100"/>
          <ac:picMkLst>
            <pc:docMk/>
            <pc:sldMk cId="3433355481" sldId="286"/>
            <ac:picMk id="4" creationId="{6C77F226-921B-4D62-8616-80430AA750B5}"/>
          </ac:picMkLst>
        </pc:picChg>
        <pc:picChg chg="add mod">
          <ac:chgData name="Sarina van Vlimmeren" userId="b80461ae892c3254" providerId="LiveId" clId="{B2C4125C-6CEA-4B21-919B-5DB759BDD819}" dt="2019-11-07T02:22:06.538" v="46" actId="1076"/>
          <ac:picMkLst>
            <pc:docMk/>
            <pc:sldMk cId="3433355481" sldId="286"/>
            <ac:picMk id="8" creationId="{714C3CD2-0312-4B4F-8EC7-2D27996F14FF}"/>
          </ac:picMkLst>
        </pc:picChg>
        <pc:picChg chg="add mod">
          <ac:chgData name="Sarina van Vlimmeren" userId="b80461ae892c3254" providerId="LiveId" clId="{B2C4125C-6CEA-4B21-919B-5DB759BDD819}" dt="2019-11-07T02:22:00.014" v="45" actId="14100"/>
          <ac:picMkLst>
            <pc:docMk/>
            <pc:sldMk cId="3433355481" sldId="286"/>
            <ac:picMk id="10" creationId="{1B529191-0C7C-4869-9F30-40F525D904E6}"/>
          </ac:picMkLst>
        </pc:picChg>
      </pc:sldChg>
      <pc:sldChg chg="addSp modSp modAnim">
        <pc:chgData name="Sarina van Vlimmeren" userId="b80461ae892c3254" providerId="LiveId" clId="{B2C4125C-6CEA-4B21-919B-5DB759BDD819}" dt="2019-11-07T02:27:00.154" v="99"/>
        <pc:sldMkLst>
          <pc:docMk/>
          <pc:sldMk cId="2230687002" sldId="287"/>
        </pc:sldMkLst>
        <pc:spChg chg="mod">
          <ac:chgData name="Sarina van Vlimmeren" userId="b80461ae892c3254" providerId="LiveId" clId="{B2C4125C-6CEA-4B21-919B-5DB759BDD819}" dt="2019-11-07T02:22:44.404" v="53" actId="1076"/>
          <ac:spMkLst>
            <pc:docMk/>
            <pc:sldMk cId="2230687002" sldId="287"/>
            <ac:spMk id="2" creationId="{00000000-0000-0000-0000-000000000000}"/>
          </ac:spMkLst>
        </pc:spChg>
        <pc:picChg chg="add mod">
          <ac:chgData name="Sarina van Vlimmeren" userId="b80461ae892c3254" providerId="LiveId" clId="{B2C4125C-6CEA-4B21-919B-5DB759BDD819}" dt="2019-11-07T02:22:27.197" v="48" actId="1076"/>
          <ac:picMkLst>
            <pc:docMk/>
            <pc:sldMk cId="2230687002" sldId="287"/>
            <ac:picMk id="4" creationId="{FC014A9B-EFD6-48AF-8B9F-25A8030D786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3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3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963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70452" y="1451391"/>
            <a:ext cx="5728001" cy="42981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Voorraad gereed product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</a:rPr>
              <a:t>Voorraad eindproduct voor een dienstverlenende onderneming met een omvormingsproces.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kleurrijk, vogel, gekleurd, staand&#10;&#10;Automatisch gegenereerde beschrijving">
            <a:extLst>
              <a:ext uri="{FF2B5EF4-FFF2-40B4-BE49-F238E27FC236}">
                <a16:creationId xmlns:a16="http://schemas.microsoft.com/office/drawing/2014/main" id="{36CFA8D3-08AD-43E5-9B2A-9D5FC4AE9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53" y="1695856"/>
            <a:ext cx="5263425" cy="36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90049" y="957483"/>
            <a:ext cx="9731829" cy="29238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Voorraad grond- en hulpstoffen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</a:rPr>
              <a:t>Voorraden die nog verwerkt moeten worden tot een eindproduct.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binnen, tafel, zitten, houten&#10;&#10;Automatisch gegenereerde beschrijving">
            <a:extLst>
              <a:ext uri="{FF2B5EF4-FFF2-40B4-BE49-F238E27FC236}">
                <a16:creationId xmlns:a16="http://schemas.microsoft.com/office/drawing/2014/main" id="{6C77F226-921B-4D62-8616-80430AA75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99" y="3539262"/>
            <a:ext cx="3074355" cy="2053669"/>
          </a:xfrm>
          <a:prstGeom prst="rect">
            <a:avLst/>
          </a:prstGeom>
        </p:spPr>
      </p:pic>
      <p:pic>
        <p:nvPicPr>
          <p:cNvPr id="8" name="Afbeelding 7" descr="Afbeelding met binnen, boek, tafel, houten&#10;&#10;Automatisch gegenereerde beschrijving">
            <a:extLst>
              <a:ext uri="{FF2B5EF4-FFF2-40B4-BE49-F238E27FC236}">
                <a16:creationId xmlns:a16="http://schemas.microsoft.com/office/drawing/2014/main" id="{714C3CD2-0312-4B4F-8EC7-2D27996F1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22" y="3539262"/>
            <a:ext cx="3074355" cy="2053669"/>
          </a:xfrm>
          <a:prstGeom prst="rect">
            <a:avLst/>
          </a:prstGeom>
        </p:spPr>
      </p:pic>
      <p:pic>
        <p:nvPicPr>
          <p:cNvPr id="10" name="Afbeelding 9" descr="Afbeelding met binnen, tafel, kleurrijk, zitten&#10;&#10;Automatisch gegenereerde beschrijving">
            <a:extLst>
              <a:ext uri="{FF2B5EF4-FFF2-40B4-BE49-F238E27FC236}">
                <a16:creationId xmlns:a16="http://schemas.microsoft.com/office/drawing/2014/main" id="{1B529191-0C7C-4869-9F30-40F525D904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14" y="3539262"/>
            <a:ext cx="3074355" cy="20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90363" y="1507176"/>
            <a:ext cx="6329595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Voorraad onderhanden werk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/>
                <a:cs typeface="Univers-Bold"/>
              </a:rPr>
              <a:t>Voorraden producten waarbij het fabricageproces op de balansdatum nog niet is afgerond.</a:t>
            </a:r>
          </a:p>
        </p:txBody>
      </p:sp>
      <p:pic>
        <p:nvPicPr>
          <p:cNvPr id="4" name="Afbeelding 3" descr="Afbeelding met binnen, persoon, tafel, jong&#10;&#10;Automatisch gegenereerde beschrijving">
            <a:extLst>
              <a:ext uri="{FF2B5EF4-FFF2-40B4-BE49-F238E27FC236}">
                <a16:creationId xmlns:a16="http://schemas.microsoft.com/office/drawing/2014/main" id="{FC014A9B-EFD6-48AF-8B9F-25A8030D7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62" y="1507176"/>
            <a:ext cx="4309699" cy="41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40970" y="688784"/>
            <a:ext cx="9731829" cy="5005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Vorderingen en overlopende activa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Vorderingen zijn bedragen die een onderneming van debiteuren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tegoed heeft.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overlopende activa bestaan uit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nog te ontvangen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bedragen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of vooruitbetaalde bedragen.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45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07802" y="1245276"/>
            <a:ext cx="5661894" cy="5005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Effecten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Aandelen en obligaties die een onderneming koopt om tijdelijk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overtollige kasmiddelen te benutten, rekenen we tot de vlottende activa.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tafel, binnen, bloem, glas&#10;&#10;Automatisch gegenereerde beschrijving">
            <a:extLst>
              <a:ext uri="{FF2B5EF4-FFF2-40B4-BE49-F238E27FC236}">
                <a16:creationId xmlns:a16="http://schemas.microsoft.com/office/drawing/2014/main" id="{899C51BF-1FE2-43CB-970F-268D3573C0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524"/>
          <a:stretch/>
        </p:blipFill>
        <p:spPr>
          <a:xfrm>
            <a:off x="7119958" y="2161474"/>
            <a:ext cx="3435832" cy="39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478953" y="1732819"/>
            <a:ext cx="4705005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Koersresultaat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Stijging (winst) of daling (verlies) van de waarde van effecten.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persoon, man, neerleggen, zitten&#10;&#10;Automatisch gegenereerde beschrijving">
            <a:extLst>
              <a:ext uri="{FF2B5EF4-FFF2-40B4-BE49-F238E27FC236}">
                <a16:creationId xmlns:a16="http://schemas.microsoft.com/office/drawing/2014/main" id="{D95669C0-64EE-48A3-A504-FB9BE6D89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63" y="1732819"/>
            <a:ext cx="4218372" cy="28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58054" y="1192374"/>
            <a:ext cx="9304028" cy="2174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Liquide middelen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Betalingsmiddelen (en effecten die we snel en zonder koersverlies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kunnen verkopen).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gebouw, tennisbaan, speler, vrouw&#10;&#10;Automatisch gegenereerde beschrijving">
            <a:extLst>
              <a:ext uri="{FF2B5EF4-FFF2-40B4-BE49-F238E27FC236}">
                <a16:creationId xmlns:a16="http://schemas.microsoft.com/office/drawing/2014/main" id="{EA7E3E8A-B1D9-45B9-A0F2-C812CE441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06" y="3491186"/>
            <a:ext cx="4683379" cy="2632060"/>
          </a:xfrm>
          <a:prstGeom prst="rect">
            <a:avLst/>
          </a:prstGeom>
        </p:spPr>
      </p:pic>
      <p:pic>
        <p:nvPicPr>
          <p:cNvPr id="8" name="Afbeelding 7" descr="Afbeelding met tafel, bord, voedsel, taart&#10;&#10;Automatisch gegenereerde beschrijving">
            <a:extLst>
              <a:ext uri="{FF2B5EF4-FFF2-40B4-BE49-F238E27FC236}">
                <a16:creationId xmlns:a16="http://schemas.microsoft.com/office/drawing/2014/main" id="{324FFFAD-EBAB-479D-BDF5-1768B80BB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54" y="3491186"/>
            <a:ext cx="3995181" cy="26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61BAE7-D0AB-4052-B88A-42F3C8ED0A08}"/>
</file>

<file path=customXml/itemProps2.xml><?xml version="1.0" encoding="utf-8"?>
<ds:datastoreItem xmlns:ds="http://schemas.openxmlformats.org/officeDocument/2006/customXml" ds:itemID="{56B5C0C8-BE92-4D00-BEF7-14A9A96D9F3F}"/>
</file>

<file path=customXml/itemProps3.xml><?xml version="1.0" encoding="utf-8"?>
<ds:datastoreItem xmlns:ds="http://schemas.openxmlformats.org/officeDocument/2006/customXml" ds:itemID="{19AEC444-382F-45E4-B9AC-567A9325AA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Breedbeeld</PresentationFormat>
  <Paragraphs>25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42</cp:revision>
  <dcterms:created xsi:type="dcterms:W3CDTF">2014-08-25T22:47:39Z</dcterms:created>
  <dcterms:modified xsi:type="dcterms:W3CDTF">2019-11-07T02:27:45Z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